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8" r:id="rId2"/>
    <p:sldId id="264" r:id="rId3"/>
    <p:sldId id="260" r:id="rId4"/>
    <p:sldId id="262" r:id="rId5"/>
    <p:sldId id="256" r:id="rId6"/>
    <p:sldId id="257" r:id="rId7"/>
    <p:sldId id="259" r:id="rId8"/>
    <p:sldId id="261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 Wu" initials="W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55"/>
  </p:normalViewPr>
  <p:slideViewPr>
    <p:cSldViewPr snapToGrid="0" snapToObjects="1">
      <p:cViewPr varScale="1">
        <p:scale>
          <a:sx n="76" d="100"/>
          <a:sy n="76" d="100"/>
        </p:scale>
        <p:origin x="21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19T15:35:49.120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9T19:04:38.423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834 357,'74'-2,"1"-1,-16-3,0-1,2-2,5-2,1-1,1 0,5-1,2-1,3 0,-1 1,5-1,1 0,-2 1,-10 3,-2 1,1 0,2 0,8-2,3-1,0 0,-1 1,0 1,-1 0,1 1,2 1,-12 1,1 1,1 0,-1 1,2-1,-2 0,1 0,-1 0,2 0,1 2,8 0,1 1,2 2,-1-1,-2 0,-9 0,0 0,-2 0,1 1,0-1,5 2,1 0,0 0,-1 0,-2 0,8 0,-1 0,-2 0,3 0,-11 0,2 0,1 0,-2 0,-2 0,0 0,-2 0,-1 0,2 0,7 2,2 0,0 0,-7 0,3 1,-5-1,-1 2,2 0,-2 2,-1-1,15 2,0 1,-13 0,1 1,-5 0,-6-2,-1 1,17 4,-7 0,-1-1,-19-1,-1 1,15 2,-22-1,-2 1,0 2,0 0,-9 4,6-4,-15 5,6-1,-9 1,2 20,-11-9,-5-7,-1 1,5 8,-7 1,7-1,-10 8,0-5,0 4,0 1,0-6,0 0,0 1,1-12,-2 0,-3 13,-4-1,-4-6,-4-1,-3-3,-4 0,-4 4,0-1,6-3,1-2,-6 1,2 0,9 0,1 0,-5 1,1-1,-2 7,3 1,3-10,0 0,-3 6,-1-2,-5 7,-11-1,9-6,-19 6,12-13,-24 8,-1-7,-13 1,28-13,-2 0,1 0,-3-1,-5-1,-2-1,-8 0,-1 0,-1 1,-1 0,0-1,1 1,-7 0,-1 0,8 0,-1-1,-17 1,-3 1,-2 2,1 1,0-3,-1 0,23 1,0 2,3-2,-6-2,0 1,0 3,-4 3,1-2,9-3,1-1,-3 1,2 1,-3 2,-1 0,0-2,-5 0,0-1,0 0,5-1,-3 2,3-1,-2 0,-11 0,-2-1,5-1,7 0,2 0,-17 0,-1 0,9 1,3-2,-3-2,3 0,6 2,2 0,1-6,2 1,6 2,3-1,7-1,-1-2,-6 1,1 0,-24 0,25 0,-3 0,7 0,1 0,0 0,-1 0,-5 0,-1 0,6 1,1-2,-8-1,-1-1,1 0,-1-1,8-1,1-2,-6-2,-1 0,6 2,1 1,-1-3,1 0,1 3,0 0,-27-10,28 9,-1 1,-31-11,33 9,-3 0,-7-3,1-1,11 1,0-1,-11-2,0 0,4-1,3-1,-18-7,18 10,1 0,-2-6,-1 3,6-3,7-1,-11-6,-2-1,13 5,0 0,-9-14,3 14,0-1,17 2,-1 0,-9 3,1-1,10-1,1-1,-5 0,1 1,-1-9,5 9,1 0,-3-1,0-4,9-4,-6 7,16-7,-8 10,10-7,-9-1,6-7,-8 1,11-1,0 7,0-5,0 10,0-9,0 9,0-4,-8 7,5 4,-6-3,9 3,0-5,0 0,0 1,0-7,0-1,0-7,20 1,-4 8,5 1,26-7,-24 7,0 1,15 2,-15 0,15 2,-17 5,7-1,1-3,2 3,10-1,0-2,-9 2,6 1,-6 1,-1 5,-4 4,-9 1,-1 4,1 0,-1 0,1 0,-1 0,1 0,0 0,-9 4,6-4,-12 12,4-3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9T19:04:45.441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7508 1692,'-82'0,"0"0,13 0,-3 0,0 0,-3 0,0 0,-1 0,3 0,0 0,-6 0,-8 0,-7 0,0 0,11 0,-6 0,-2 0,3 0,-14 0,0 0,12 0,-5 0,4 0,3 0,-6 0,5 0,-9 0,3 0,25 0,-1 0,2 0,-17 0,2 0,-10 0,1 0,10 0,2 0,-1-1,0 2,2 6,-4 1,14-3,-4 0,2 3,-17 8,1 1,-12-7,4-2,24 0,5-2,7-5,2-2,-2 1,1 0,9 0,0 0,-8 0,2 0,-28 0,-12 0,-1 0,14 0,-14 0,18 0,0 0,0 0,-17 0,13 0,-14 0,31 0,0 0,-26 0,27 0,-1 0,-31 0,47 1,-1-2,1-4,0-1,-8 5,2-1,-28-22,10 17,-1-1,-17-18,25 7,2 0,-14-11,15-6,3 1,15 9,-1-7,1-1,-9-11,6 7,4-14,13 27,10-18,1 20,-2-21,12 22,-10-22,19 21,-19-20,19 20,-18-9,18 0,-7-2,9-1,0-29,0 24,0-26,0 31,0-8,0 8,0 0,0 4,0-1,0 9,0-9,9 12,2 0,10-11,0 8,12 0,-11 5,10 7,-12-9,11 9,12-17,-6 23,15-25,-17 17,11 1,0-9,14 7,-10 0,25-9,-10 8,31 1,-13-10,13 9,-17-11,-14 11,10-8,-11 20,15-9,0 12,0 0,-1 0,1 0,17 0,-12 0,-27 0,-1 0,28 0,-27 0,-1 0,28 0,12 0,0 0,-21 0,3 0,-12 0,0 0,20 0,-2 0,-24 0,-2 0,11 0,1 0,-9 0,1 0,8 0,-2 0,-16 0,-3 0,47 0,-17 0,0 0,0 0,-15 0,11 0,-10 12,13-9,1 20,18-7,-47-3,0 2,0 0,1-2,5-5,2 0,2 6,1-2,-9-9,1-2,13 5,2 2,10 0,-2-3,-19-3,-1 0,20 4,-3 1,6-7,0 0,0 0,-1 0,1 0,0 0,17 13,-12 2,-28-2,1 3,-6-2,-1 0,9 1,0-1,1 1,-2 0,-7-2,-1 2,-1-2,-2 1,32 12,-15-1,-15-10,-5 5,-22-18,10 9,-12-11,0 0,-9 9,6-7,-6 15,0-6,7 0,-7 7,9-16,-9 16,6-16,-6 16,9-7,0 0,0-2,-9-1,7-5,-7 14,0-6,6 0,-6-2,0 0,7 2,-7 0,0 7,7-16,-7 15,9-5,-1-1,1 6,-9-6,7 0,-7 7,9-16,-9 16,6-16,-14 16,14-7,-14 8,14 1,-15 0,16 0,-16 0,7 0,-9-1,9-7,-7 5,7-6,-9 9,0 0,0 0,0 0,0-1,0 1,0 0,0 0,0 0,0 0,0-1,-9-8,7 7,-16-7,16 9,-16 0,16 0,-16 0,16-1,-16-8,16 7,-16-7,7 9,-9 0,0 0,9-1,-7-8,16 7,-7-7,9 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9T19:16:3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9T19:16:3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  <inkml:trace contextRef="#ctx0" brushRef="#br0" timeOffset="568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9T19:35:43.840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6482 5348,'-82'0,"-1"0,6 0,-5 0,-1 0,-2 0,-1 0,-5 0,3 0,-6 0,-2 0,3 0,5 0,2 0,0 0,-2 0,-6 1,-2-1,2 0,7-1,3-3,7-1,-4 1,3 3,-4 2,1-1,7-3,-19-11,0-1,-3 7,-8 2,7-2,27-2,6-3,-2 1,-6 0,-2-1,7 2,2 3,4-2,-5-11,-2 1,-20 16,2 2,27-12,-1 1,-34 11,1 4,41-2,3 0,-1 1,-1-2,-6-5,1-1,-28 4,-12-22,17 22,0-21,0 21,0-20,0 20,0-20,0 8,14-10,-10 11,25-17,-32 5,31-20,-16 10,31-8,-8 8,8-10,-13-15,2 11,3-5,-3-5,7 11,0 0,-9-12,0-2,2-1,1 3,9 16,0 1,-3-17,1 1,2 16,4 0,9-12,3-2,-6 8,1-1,9-7,1-2,-6 1,1 0,5 0,3-1,4 1,1 0,-6 0,2 0,9 0,3-1,-6 1,-2 0,1-1,1 2,5 7,-1 1,-11-47,13 18,0 0,0 15,0 3,0 0,0 11,0-10,0-19,0 25,-2 0,4-2,24-31,8 8,6-1,-9 24,4 1,20-16,2 0,-18 18,-1 3,6 3,2 1,0-8,0 0,-1 9,-1 1,0-1,0 2,-1 6,-1 1,1-7,1 1,36-15,-38 23,-1 0,38-19,-31 24,0 2,36-15,-28 14,1 1,-6 11,-1 0,8-11,2-1,-1 10,0 3,0-7,0 1,0 5,1 2,-1-1,0 1,0 5,0 1,0-6,0 2,1 10,-2 1,-8-6,1 1,24 5,-1 2,18-1,-26 0,-1 0,14 0,17 0,-46 0,1 0,8-2,0 4,-9 8,0 3,8-5,-2 3,-5 14,-1 3,0-7,1 1,6 7,-1 0,28 13,-28-14,1-1,27 3,-28-2,1-1,27 3,-37-10,2 1,-1 0,0-1,35 10,-16 6,0 0,22-1,-22 0,0 2,16 5,-24-5,1 2,-8-10,-2 2,5 14,1 0,1-15,1 2,6 22,-1 1,-9-22,-2-1,2 14,-4-3,10-5,1 9,-11-21,-1 9,-6-13,-20-1,20 1,-19 10,20-6,-19 17,7-19,1 9,1-1,21 3,-17 10,3-12,-20-1,0-1,0-8,0 9,0-1,1 4,1 11,0 0,0 0,1 15,-11 3,9 0,-8 11,-1-10,12 31,-22-13,22 13,-22 1,9-48,1 2,-4 8,-2 1,1-1,0 0,6-1,-1 2,-12 9,1 0,11-8,0 1,-11 18,-1-1,12-16,0-3,-11 1,0-1,10-2,2-2,-5-6,-2 1,1 16,0 1,6-14,-3-3,-8 49,9-25,-2-25,-7 31,7-42,-10 25,0-41,0 20,0-20,0 20,0-20,0 8,0-11,0 12,0-10,0 10,0-12,0 0,0-1,-9 1,7 0,-16 0,5 12,-7-10,7 10,-4-12,4 11,-7-8,-2 8,2-2,0-7,9 7,-7-9,16 0,-16-9,7-3,-9-8,0 9,0-7,0 7,0-9,0 0,0 0,9 9,-7-7,7 7,-9-9,0 0,0 0,0 0,0 0,-12 0,9 0,-9 0,12 0,0 0,0 0,9 9,2 2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/>
              <a:t>7/19/19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/>
              <a:t>7/19/19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/>
              <a:t>7/19/19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/>
              <a:t>7/19/19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/>
              <a:t>7/19/19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/>
              <a:t>7/19/19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/>
              <a:t>7/19/19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/>
              <a:t>7/19/19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/>
              <a:t>7/19/19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/>
              <a:t>7/19/19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/>
              <a:t>7/19/19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/>
              <a:t>7/19/19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7" Type="http://schemas.openxmlformats.org/officeDocument/2006/relationships/customXml" Target="../ink/ink4.xm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C9C1-C01B-9341-A2E1-5570D0FE6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7" y="3022597"/>
            <a:ext cx="9068586" cy="1126070"/>
          </a:xfrm>
        </p:spPr>
        <p:txBody>
          <a:bodyPr/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latin typeface="+mn-lt"/>
              </a:rPr>
              <a:t>Objective of the Project</a:t>
            </a:r>
            <a:br>
              <a:rPr lang="en-US" sz="2400" dirty="0">
                <a:latin typeface="+mn-lt"/>
              </a:rPr>
            </a:b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Trying to SOLVE TWO problems</a:t>
            </a:r>
            <a:br>
              <a:rPr lang="en-US" sz="2400" dirty="0">
                <a:latin typeface="+mn-lt"/>
              </a:rPr>
            </a:b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1) Primary: </a:t>
            </a:r>
            <a:r>
              <a:rPr lang="en-US" sz="2400" dirty="0">
                <a:latin typeface="+mn-lt"/>
              </a:rPr>
              <a:t>dine out options are limited due to friends and family’s dietary restrictions</a:t>
            </a:r>
            <a:br>
              <a:rPr lang="en-US" sz="2400" dirty="0">
                <a:latin typeface="+mn-lt"/>
              </a:rPr>
            </a:b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2) Secondary: </a:t>
            </a:r>
            <a:r>
              <a:rPr lang="en-US" sz="2400" dirty="0">
                <a:latin typeface="+mn-lt"/>
              </a:rPr>
              <a:t>overwhelmed by Too much information on the internet  </a:t>
            </a:r>
          </a:p>
        </p:txBody>
      </p:sp>
    </p:spTree>
    <p:extLst>
      <p:ext uri="{BB962C8B-B14F-4D97-AF65-F5344CB8AC3E}">
        <p14:creationId xmlns:p14="http://schemas.microsoft.com/office/powerpoint/2010/main" val="3639021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546282-C0D6-6F49-935B-A76BC06B2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0A96A-E723-3245-AC87-6EB68186A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6" y="406399"/>
            <a:ext cx="11192934" cy="614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8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546282-C0D6-6F49-935B-A76BC06B2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4D9AD-C368-B648-A81E-174360A4E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7" y="711200"/>
            <a:ext cx="11446934" cy="555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08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C9C1-C01B-9341-A2E1-5570D0FE6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2624666"/>
            <a:ext cx="9262533" cy="2218267"/>
          </a:xfrm>
        </p:spPr>
        <p:txBody>
          <a:bodyPr/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latin typeface="+mn-lt"/>
              </a:rPr>
              <a:t>Technical Summary</a:t>
            </a:r>
            <a:br>
              <a:rPr lang="en-US" sz="2400" dirty="0">
                <a:latin typeface="+mn-lt"/>
              </a:rPr>
            </a:b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Data gathering: </a:t>
            </a:r>
            <a:r>
              <a:rPr lang="en-US" sz="2400" dirty="0">
                <a:latin typeface="+mn-lt"/>
              </a:rPr>
              <a:t>web scraping</a:t>
            </a:r>
            <a:br>
              <a:rPr lang="en-US" sz="2400" dirty="0">
                <a:latin typeface="+mn-lt"/>
              </a:rPr>
            </a:b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Data Cleaning: </a:t>
            </a:r>
            <a:r>
              <a:rPr lang="en-US" sz="2400" dirty="0">
                <a:latin typeface="+mn-lt"/>
              </a:rPr>
              <a:t>Panda Dataframe</a:t>
            </a:r>
            <a:br>
              <a:rPr lang="en-US" sz="2400" dirty="0">
                <a:latin typeface="+mn-lt"/>
              </a:rPr>
            </a:b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Database: </a:t>
            </a:r>
            <a:r>
              <a:rPr lang="en-US" sz="2400" dirty="0"/>
              <a:t>mySQL </a:t>
            </a:r>
            <a:br>
              <a:rPr lang="en-US" sz="2400" dirty="0"/>
            </a:b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Big data: </a:t>
            </a:r>
            <a:r>
              <a:rPr lang="en-US" sz="2400" dirty="0"/>
              <a:t>NLTK Sentiment Analysis</a:t>
            </a:r>
            <a:br>
              <a:rPr lang="en-US" sz="2400" dirty="0">
                <a:latin typeface="+mn-lt"/>
              </a:rPr>
            </a:b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Others: </a:t>
            </a:r>
            <a:r>
              <a:rPr lang="en-US" sz="2400" dirty="0">
                <a:latin typeface="+mn-lt"/>
              </a:rPr>
              <a:t>Flask powered web application with D3, MAPboX </a:t>
            </a:r>
          </a:p>
        </p:txBody>
      </p:sp>
    </p:spTree>
    <p:extLst>
      <p:ext uri="{BB962C8B-B14F-4D97-AF65-F5344CB8AC3E}">
        <p14:creationId xmlns:p14="http://schemas.microsoft.com/office/powerpoint/2010/main" val="2455075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C9C1-C01B-9341-A2E1-5570D0FE63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2BC63-EB9D-9C44-BD53-E1738E84EE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13C5DA-7753-FC4F-817D-B6ACDB809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6" y="941970"/>
            <a:ext cx="11125201" cy="56281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B0C3157-4BBF-1244-A42C-3D1FABEE5FCE}"/>
                  </a:ext>
                </a:extLst>
              </p14:cNvPr>
              <p14:cNvContentPartPr/>
              <p14:nvPr/>
            </p14:nvContentPartPr>
            <p14:xfrm>
              <a:off x="8342987" y="2150538"/>
              <a:ext cx="2805693" cy="770471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B0C3157-4BBF-1244-A42C-3D1FABEE5F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8990" y="2042578"/>
                <a:ext cx="2913327" cy="98603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CFA81B6-06FD-1346-805D-3E34ACD7947C}"/>
              </a:ext>
            </a:extLst>
          </p:cNvPr>
          <p:cNvSpPr txBox="1"/>
          <p:nvPr/>
        </p:nvSpPr>
        <p:spPr>
          <a:xfrm>
            <a:off x="524932" y="541859"/>
            <a:ext cx="11159068" cy="40011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Webscrap over 1,000 restaurants </a:t>
            </a:r>
          </a:p>
        </p:txBody>
      </p:sp>
    </p:spTree>
    <p:extLst>
      <p:ext uri="{BB962C8B-B14F-4D97-AF65-F5344CB8AC3E}">
        <p14:creationId xmlns:p14="http://schemas.microsoft.com/office/powerpoint/2010/main" val="1371710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C9C1-C01B-9341-A2E1-5570D0FE63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2BC63-EB9D-9C44-BD53-E1738E84EE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848BF8-B048-4E49-A931-5C1ADE4DC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32" y="885648"/>
            <a:ext cx="11159068" cy="5701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B9776B-EFDE-0E45-A720-E9D08A1A4F9A}"/>
              </a:ext>
            </a:extLst>
          </p:cNvPr>
          <p:cNvSpPr txBox="1"/>
          <p:nvPr/>
        </p:nvSpPr>
        <p:spPr>
          <a:xfrm>
            <a:off x="474132" y="485538"/>
            <a:ext cx="11159068" cy="40011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Use url to loop through restaurants and comments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35B29B4-0A63-7D4D-AB3B-B22DD7D13809}"/>
                  </a:ext>
                </a:extLst>
              </p14:cNvPr>
              <p14:cNvContentPartPr/>
              <p14:nvPr/>
            </p14:nvContentPartPr>
            <p14:xfrm>
              <a:off x="6053666" y="636763"/>
              <a:ext cx="2739240" cy="644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35B29B4-0A63-7D4D-AB3B-B22DD7D138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99666" y="528763"/>
                <a:ext cx="2846880" cy="86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0371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C9C1-C01B-9341-A2E1-5570D0FE63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2BC63-EB9D-9C44-BD53-E1738E84EE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4DCDF-81A3-5B4E-917C-0BA52778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34" y="1501201"/>
            <a:ext cx="10414000" cy="5029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5F1027-45B4-F34A-AC61-A95A778568BE}"/>
              </a:ext>
            </a:extLst>
          </p:cNvPr>
          <p:cNvSpPr txBox="1"/>
          <p:nvPr/>
        </p:nvSpPr>
        <p:spPr>
          <a:xfrm>
            <a:off x="778934" y="485538"/>
            <a:ext cx="10414000" cy="101566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Use flask to </a:t>
            </a:r>
          </a:p>
          <a:p>
            <a:pPr lvl="1"/>
            <a:r>
              <a:rPr lang="en-US" sz="2000" b="1" dirty="0"/>
              <a:t>- Render 5 different html </a:t>
            </a:r>
            <a:r>
              <a:rPr lang="en-US" sz="2000" dirty="0"/>
              <a:t>(Index, List, Details, Map, UpdateSuccessful)</a:t>
            </a:r>
          </a:p>
          <a:p>
            <a:pPr lvl="1"/>
            <a:r>
              <a:rPr lang="en-US" sz="2000" b="1" dirty="0"/>
              <a:t>- Retrieve dataset dynamically depending on restriction selected </a:t>
            </a:r>
          </a:p>
        </p:txBody>
      </p:sp>
    </p:spTree>
    <p:extLst>
      <p:ext uri="{BB962C8B-B14F-4D97-AF65-F5344CB8AC3E}">
        <p14:creationId xmlns:p14="http://schemas.microsoft.com/office/powerpoint/2010/main" val="153371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F2BC63-EB9D-9C44-BD53-E1738E84EE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DD2A6-321E-0443-9E89-F97351247C7D}"/>
              </a:ext>
            </a:extLst>
          </p:cNvPr>
          <p:cNvSpPr txBox="1"/>
          <p:nvPr/>
        </p:nvSpPr>
        <p:spPr>
          <a:xfrm>
            <a:off x="356936" y="372700"/>
            <a:ext cx="11478125" cy="40011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Click on website link will go to restaurant web site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17C49C-AFAA-9B44-B23B-E332F034D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50" y="772810"/>
            <a:ext cx="11449111" cy="5712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F15FFC-73AA-5345-BCD4-69DBCEB12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366" y="2949457"/>
            <a:ext cx="2464501" cy="173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15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F2BC63-EB9D-9C44-BD53-E1738E84EE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5782205-E4CC-DD40-B6C5-36A1FFB5C7DF}"/>
                  </a:ext>
                </a:extLst>
              </p14:cNvPr>
              <p14:cNvContentPartPr/>
              <p14:nvPr/>
            </p14:nvContentPartPr>
            <p14:xfrm>
              <a:off x="2152824" y="487464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5782205-E4CC-DD40-B6C5-36A1FFB5C7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3824" y="4788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783AE93-54F2-FD41-8BD8-1791713113B3}"/>
                  </a:ext>
                </a:extLst>
              </p14:cNvPr>
              <p14:cNvContentPartPr/>
              <p14:nvPr/>
            </p14:nvContentPartPr>
            <p14:xfrm>
              <a:off x="3131304" y="414110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783AE93-54F2-FD41-8BD8-1791713113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22304" y="413210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052C884-D11A-954F-B086-68ED2F7935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935" y="1168400"/>
            <a:ext cx="11478125" cy="51992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3E4723-A715-F34A-B65C-D31292D927A7}"/>
              </a:ext>
            </a:extLst>
          </p:cNvPr>
          <p:cNvSpPr txBox="1"/>
          <p:nvPr/>
        </p:nvSpPr>
        <p:spPr>
          <a:xfrm>
            <a:off x="356934" y="432142"/>
            <a:ext cx="11478125" cy="70788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Can update based on my own experience with the restaurant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If updated as OUT will not be retrieved in the future</a:t>
            </a:r>
          </a:p>
        </p:txBody>
      </p:sp>
    </p:spTree>
    <p:extLst>
      <p:ext uri="{BB962C8B-B14F-4D97-AF65-F5344CB8AC3E}">
        <p14:creationId xmlns:p14="http://schemas.microsoft.com/office/powerpoint/2010/main" val="2108611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C9C1-C01B-9341-A2E1-5570D0FE63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2BC63-EB9D-9C44-BD53-E1738E84EE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C71B9C-109B-4E4A-AF2A-F172D12C2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32253"/>
            <a:ext cx="11311467" cy="54500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974683B-BE60-EC49-A5DF-8D1F3BFFD174}"/>
                  </a:ext>
                </a:extLst>
              </p14:cNvPr>
              <p14:cNvContentPartPr/>
              <p14:nvPr/>
            </p14:nvContentPartPr>
            <p14:xfrm>
              <a:off x="9424021" y="1009570"/>
              <a:ext cx="2557080" cy="2021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974683B-BE60-EC49-A5DF-8D1F3BFFD1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70381" y="901570"/>
                <a:ext cx="2664720" cy="22374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5166324-0AD5-B046-8194-9B8AD9190F09}"/>
              </a:ext>
            </a:extLst>
          </p:cNvPr>
          <p:cNvSpPr txBox="1"/>
          <p:nvPr/>
        </p:nvSpPr>
        <p:spPr>
          <a:xfrm>
            <a:off x="6657840" y="903066"/>
            <a:ext cx="2409213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2A19C1-CB7C-744E-8BC6-7565DB02B0A9}"/>
              </a:ext>
            </a:extLst>
          </p:cNvPr>
          <p:cNvSpPr txBox="1"/>
          <p:nvPr/>
        </p:nvSpPr>
        <p:spPr>
          <a:xfrm>
            <a:off x="457200" y="432142"/>
            <a:ext cx="11311467" cy="40011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Yelp reviews are show in order of Sentiment Score (high to low)</a:t>
            </a:r>
          </a:p>
        </p:txBody>
      </p:sp>
    </p:spTree>
    <p:extLst>
      <p:ext uri="{BB962C8B-B14F-4D97-AF65-F5344CB8AC3E}">
        <p14:creationId xmlns:p14="http://schemas.microsoft.com/office/powerpoint/2010/main" val="1822659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546282-C0D6-6F49-935B-A76BC06B2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8A7078-E2C3-684D-BCC4-27EBDB9FF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8" y="270932"/>
            <a:ext cx="11413066" cy="636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506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128</TotalTime>
  <Words>90</Words>
  <Application>Microsoft Macintosh PowerPoint</Application>
  <PresentationFormat>Widescreen</PresentationFormat>
  <Paragraphs>11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Garamond</vt:lpstr>
      <vt:lpstr>Savon</vt:lpstr>
      <vt:lpstr>Objective of the Project Trying to SOLVE TWO problems 1) Primary: dine out options are limited due to friends and family’s dietary restrictions 2) Secondary: overwhelmed by Too much information on the internet  </vt:lpstr>
      <vt:lpstr>Technical Summary Data gathering: web scraping Data Cleaning: Panda Dataframe Database: mySQL  Big data: NLTK Sentiment Analysis Others: Flask powered web application with D3, MAPboX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 Wu</dc:creator>
  <cp:lastModifiedBy>W Wu</cp:lastModifiedBy>
  <cp:revision>36</cp:revision>
  <dcterms:created xsi:type="dcterms:W3CDTF">2019-07-19T18:45:03Z</dcterms:created>
  <dcterms:modified xsi:type="dcterms:W3CDTF">2019-07-19T20:54:44Z</dcterms:modified>
</cp:coreProperties>
</file>